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5" r:id="rId8"/>
    <p:sldId id="264" r:id="rId9"/>
    <p:sldId id="266" r:id="rId10"/>
    <p:sldId id="263" r:id="rId11"/>
    <p:sldId id="262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C46CD-38B8-44E3-817D-B7BB46AC737C}" type="datetimeFigureOut">
              <a:rPr lang="zh-CN" altLang="en-US" smtClean="0"/>
              <a:t>2026/6/6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B5DD3-FAAD-4390-B84A-C46D3694761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68345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C46CD-38B8-44E3-817D-B7BB46AC737C}" type="datetimeFigureOut">
              <a:rPr lang="zh-CN" altLang="en-US" smtClean="0"/>
              <a:t>2026/6/6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B5DD3-FAAD-4390-B84A-C46D3694761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58090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C46CD-38B8-44E3-817D-B7BB46AC737C}" type="datetimeFigureOut">
              <a:rPr lang="zh-CN" altLang="en-US" smtClean="0"/>
              <a:t>2026/6/6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B5DD3-FAAD-4390-B84A-C46D3694761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03478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C46CD-38B8-44E3-817D-B7BB46AC737C}" type="datetimeFigureOut">
              <a:rPr lang="zh-CN" altLang="en-US" smtClean="0"/>
              <a:t>2026/6/6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B5DD3-FAAD-4390-B84A-C46D3694761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08131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C46CD-38B8-44E3-817D-B7BB46AC737C}" type="datetimeFigureOut">
              <a:rPr lang="zh-CN" altLang="en-US" smtClean="0"/>
              <a:t>2026/6/6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B5DD3-FAAD-4390-B84A-C46D3694761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08146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C46CD-38B8-44E3-817D-B7BB46AC737C}" type="datetimeFigureOut">
              <a:rPr lang="zh-CN" altLang="en-US" smtClean="0"/>
              <a:t>2026/6/6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B5DD3-FAAD-4390-B84A-C46D3694761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39103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C46CD-38B8-44E3-817D-B7BB46AC737C}" type="datetimeFigureOut">
              <a:rPr lang="zh-CN" altLang="en-US" smtClean="0"/>
              <a:t>2026/6/6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B5DD3-FAAD-4390-B84A-C46D3694761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78381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C46CD-38B8-44E3-817D-B7BB46AC737C}" type="datetimeFigureOut">
              <a:rPr lang="zh-CN" altLang="en-US" smtClean="0"/>
              <a:t>2026/6/6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B5DD3-FAAD-4390-B84A-C46D3694761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07705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C46CD-38B8-44E3-817D-B7BB46AC737C}" type="datetimeFigureOut">
              <a:rPr lang="zh-CN" altLang="en-US" smtClean="0"/>
              <a:t>2026/6/6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B5DD3-FAAD-4390-B84A-C46D3694761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95208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C46CD-38B8-44E3-817D-B7BB46AC737C}" type="datetimeFigureOut">
              <a:rPr lang="zh-CN" altLang="en-US" smtClean="0"/>
              <a:t>2026/6/6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B5DD3-FAAD-4390-B84A-C46D3694761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45871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C46CD-38B8-44E3-817D-B7BB46AC737C}" type="datetimeFigureOut">
              <a:rPr lang="zh-CN" altLang="en-US" smtClean="0"/>
              <a:t>2026/6/6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B5DD3-FAAD-4390-B84A-C46D3694761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44937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8C46CD-38B8-44E3-817D-B7BB46AC737C}" type="datetimeFigureOut">
              <a:rPr lang="zh-CN" altLang="en-US" smtClean="0"/>
              <a:t>2026/6/6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6B5DD3-FAAD-4390-B84A-C46D3694761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70579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 smtClean="0"/>
              <a:t>神名字的意义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4873214"/>
            <a:ext cx="9144000" cy="502920"/>
          </a:xfrm>
        </p:spPr>
        <p:txBody>
          <a:bodyPr/>
          <a:lstStyle/>
          <a:p>
            <a:r>
              <a:rPr lang="en-US" altLang="zh-CN" dirty="0" smtClean="0"/>
              <a:t>2026-6-14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222154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613186"/>
            <a:ext cx="10515600" cy="5563777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 smtClean="0"/>
              <a:t>士</a:t>
            </a:r>
            <a:r>
              <a:rPr lang="en-US" altLang="zh-CN" dirty="0" smtClean="0"/>
              <a:t>6</a:t>
            </a:r>
            <a:r>
              <a:rPr lang="zh-CN" altLang="en-US" dirty="0" smtClean="0"/>
              <a:t>：</a:t>
            </a:r>
            <a:r>
              <a:rPr lang="en-US" altLang="zh-CN" dirty="0" smtClean="0"/>
              <a:t>24</a:t>
            </a:r>
            <a:r>
              <a:rPr lang="zh-CN" altLang="en-US" dirty="0" smtClean="0"/>
              <a:t>于是基甸在那里为耶和华筑了一座坛，起名叫</a:t>
            </a:r>
            <a:r>
              <a:rPr lang="zh-CN" altLang="en-US" dirty="0" smtClean="0">
                <a:solidFill>
                  <a:srgbClr val="FF0000"/>
                </a:solidFill>
              </a:rPr>
              <a:t>耶和华沙龙</a:t>
            </a:r>
            <a:r>
              <a:rPr lang="zh-CN" altLang="en-US" dirty="0" smtClean="0"/>
              <a:t>（就是“耶和华赐平安”的意思）。这坛在亚比以谢族的俄弗拉，直到如今天。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err="1" smtClean="0"/>
              <a:t>Jehovahshalom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 smtClean="0"/>
              <a:t>士</a:t>
            </a:r>
            <a:r>
              <a:rPr lang="en-US" altLang="zh-CN" dirty="0" smtClean="0"/>
              <a:t>13</a:t>
            </a:r>
            <a:r>
              <a:rPr lang="zh-CN" altLang="en-US" dirty="0" smtClean="0"/>
              <a:t>：</a:t>
            </a:r>
            <a:r>
              <a:rPr lang="en-US" altLang="zh-CN" dirty="0" smtClean="0"/>
              <a:t>18</a:t>
            </a:r>
            <a:r>
              <a:rPr lang="zh-CN" altLang="en-US" dirty="0" smtClean="0"/>
              <a:t>耶和华的使者对他说：“你何必问我的名，</a:t>
            </a:r>
            <a:r>
              <a:rPr lang="zh-CN" altLang="en-US" dirty="0" smtClean="0">
                <a:solidFill>
                  <a:srgbClr val="FF0000"/>
                </a:solidFill>
              </a:rPr>
              <a:t>我名是奇妙的</a:t>
            </a:r>
            <a:r>
              <a:rPr lang="zh-CN" altLang="en-US" dirty="0" smtClean="0"/>
              <a:t>。”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士</a:t>
            </a:r>
            <a:r>
              <a:rPr lang="en-US" altLang="zh-CN" dirty="0" smtClean="0"/>
              <a:t>13</a:t>
            </a:r>
            <a:r>
              <a:rPr lang="zh-CN" altLang="en-US" dirty="0" smtClean="0"/>
              <a:t>：</a:t>
            </a:r>
            <a:r>
              <a:rPr lang="en-US" altLang="zh-CN" dirty="0" smtClean="0"/>
              <a:t>22</a:t>
            </a:r>
            <a:r>
              <a:rPr lang="zh-CN" altLang="en-US" dirty="0" smtClean="0"/>
              <a:t>玛挪亚对他的妻说：“我们必要死，因为看见了</a:t>
            </a:r>
            <a:r>
              <a:rPr lang="zh-CN" altLang="en-US" dirty="0" smtClean="0">
                <a:solidFill>
                  <a:srgbClr val="FF0000"/>
                </a:solidFill>
              </a:rPr>
              <a:t>神</a:t>
            </a:r>
            <a:r>
              <a:rPr lang="zh-CN" altLang="en-US" dirty="0" smtClean="0"/>
              <a:t>。”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en-US" altLang="zh-CN" dirty="0" smtClean="0"/>
              <a:t>Wonderful: </a:t>
            </a:r>
            <a:r>
              <a:rPr lang="zh-CN" altLang="en-US" dirty="0" smtClean="0"/>
              <a:t>奇妙的。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5973747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在旧约中对神的名字的注意事项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 smtClean="0"/>
              <a:t>出</a:t>
            </a:r>
            <a:r>
              <a:rPr lang="en-US" altLang="zh-CN" dirty="0" smtClean="0"/>
              <a:t>20</a:t>
            </a:r>
            <a:r>
              <a:rPr lang="zh-CN" altLang="en-US" dirty="0" smtClean="0"/>
              <a:t>：</a:t>
            </a:r>
            <a:r>
              <a:rPr lang="en-US" altLang="zh-CN" dirty="0" smtClean="0"/>
              <a:t>7</a:t>
            </a:r>
            <a:r>
              <a:rPr lang="zh-CN" altLang="en-US" dirty="0" smtClean="0"/>
              <a:t>不可妄称耶和华你神的名；因为妄称耶和华名的，耶和华必不以他为无罪。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利</a:t>
            </a:r>
            <a:r>
              <a:rPr lang="en-US" altLang="zh-CN" dirty="0" smtClean="0"/>
              <a:t>19</a:t>
            </a:r>
            <a:r>
              <a:rPr lang="zh-CN" altLang="en-US" dirty="0" smtClean="0"/>
              <a:t>：</a:t>
            </a:r>
            <a:r>
              <a:rPr lang="en-US" altLang="zh-CN" dirty="0" smtClean="0"/>
              <a:t>12</a:t>
            </a:r>
            <a:r>
              <a:rPr lang="zh-CN" altLang="en-US" dirty="0" smtClean="0"/>
              <a:t>不可反映着我的名起假誓，亵渎你神的名。我是耶和华。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119282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3</a:t>
            </a:r>
            <a:r>
              <a:rPr lang="zh-CN" altLang="en-US" dirty="0" smtClean="0"/>
              <a:t>，以马内利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 smtClean="0"/>
              <a:t>赛</a:t>
            </a:r>
            <a:r>
              <a:rPr lang="en-US" altLang="zh-CN" dirty="0" smtClean="0"/>
              <a:t>7</a:t>
            </a:r>
            <a:r>
              <a:rPr lang="zh-CN" altLang="en-US" dirty="0" smtClean="0"/>
              <a:t>：</a:t>
            </a:r>
            <a:r>
              <a:rPr lang="en-US" altLang="zh-CN" dirty="0" smtClean="0"/>
              <a:t>14</a:t>
            </a:r>
            <a:r>
              <a:rPr lang="zh-CN" altLang="en-US" dirty="0" smtClean="0"/>
              <a:t>因此，主自己要给你们一个兆头，必有童女怀孕生子，给他起名叫以马内利（就是“神与我们同在”的意思）。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 smtClean="0"/>
              <a:t>太</a:t>
            </a:r>
            <a:r>
              <a:rPr lang="en-US" altLang="zh-CN" dirty="0" smtClean="0"/>
              <a:t>1</a:t>
            </a:r>
            <a:r>
              <a:rPr lang="zh-CN" altLang="en-US" dirty="0" smtClean="0"/>
              <a:t>：</a:t>
            </a:r>
            <a:r>
              <a:rPr lang="en-US" altLang="zh-CN" dirty="0" smtClean="0"/>
              <a:t>22-23</a:t>
            </a:r>
            <a:r>
              <a:rPr lang="zh-CN" altLang="en-US" dirty="0" smtClean="0"/>
              <a:t>这一切的事成就，是要应验主藉先知所说的话，说：“必有童女怀孕生子，人要称他的名为以马内利。”（“以马内利”翻出来就是“神与我们同在”。）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9991345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4</a:t>
            </a:r>
            <a:r>
              <a:rPr lang="zh-CN" altLang="en-US" dirty="0" smtClean="0"/>
              <a:t>，耶稣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 smtClean="0"/>
              <a:t>赛</a:t>
            </a:r>
            <a:r>
              <a:rPr lang="en-US" altLang="zh-CN" dirty="0" smtClean="0"/>
              <a:t>9</a:t>
            </a:r>
            <a:r>
              <a:rPr lang="zh-CN" altLang="en-US" dirty="0" smtClean="0"/>
              <a:t>：</a:t>
            </a:r>
            <a:r>
              <a:rPr lang="en-US" altLang="zh-CN" dirty="0" smtClean="0"/>
              <a:t>6</a:t>
            </a:r>
            <a:r>
              <a:rPr lang="zh-CN" altLang="en-US" dirty="0" smtClean="0"/>
              <a:t>因有一婴孩为我们而生，有一子赐给我们，政权必担在他的肩头上。他名称为</a:t>
            </a:r>
            <a:r>
              <a:rPr lang="zh-CN" altLang="en-US" dirty="0" smtClean="0">
                <a:solidFill>
                  <a:srgbClr val="FF0000"/>
                </a:solidFill>
              </a:rPr>
              <a:t>奇妙、策士、全能的神、永在的父、和平的君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 smtClean="0"/>
              <a:t>太</a:t>
            </a:r>
            <a:r>
              <a:rPr lang="en-US" altLang="zh-CN" dirty="0" smtClean="0"/>
              <a:t>1</a:t>
            </a:r>
            <a:r>
              <a:rPr lang="zh-CN" altLang="en-US" dirty="0" smtClean="0"/>
              <a:t>：</a:t>
            </a:r>
            <a:r>
              <a:rPr lang="en-US" altLang="zh-CN" dirty="0" smtClean="0"/>
              <a:t>20-21</a:t>
            </a:r>
            <a:r>
              <a:rPr lang="zh-CN" altLang="en-US" dirty="0" smtClean="0"/>
              <a:t>正思念这事的时候，有主的使者向他梦中显现，说：“大卫的子孙约瑟，不要怕，只管娶过你的妻子马利亚来，因她所怀的孕是从圣灵来的。她将要生一个儿子，你要给他起名叫</a:t>
            </a:r>
            <a:r>
              <a:rPr lang="zh-CN" altLang="en-US" dirty="0" smtClean="0">
                <a:solidFill>
                  <a:srgbClr val="FF0000"/>
                </a:solidFill>
              </a:rPr>
              <a:t>耶稣，因他要将自己的百姓从罪恶里救出来</a:t>
            </a:r>
            <a:r>
              <a:rPr lang="zh-CN" altLang="en-US" dirty="0" smtClean="0"/>
              <a:t>。”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7784692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720762"/>
            <a:ext cx="10515600" cy="5456201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 smtClean="0"/>
              <a:t>总结：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1</a:t>
            </a:r>
            <a:r>
              <a:rPr lang="zh-CN" altLang="en-US" dirty="0" smtClean="0"/>
              <a:t>，神的名字表明祂的属性：自有永有，独一真神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2</a:t>
            </a:r>
            <a:r>
              <a:rPr lang="zh-CN" altLang="en-US" dirty="0" smtClean="0"/>
              <a:t>，神的名字与祂的作为相联系：创造的主，立约的主，拯救的主，治理万有的主。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3</a:t>
            </a:r>
            <a:r>
              <a:rPr lang="zh-CN" altLang="en-US" dirty="0" smtClean="0"/>
              <a:t>，神的名字表明祂与人的关系：耶和华尼西，耶和华以勒，耶和华沙龙，以马内利。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4</a:t>
            </a:r>
            <a:r>
              <a:rPr lang="zh-CN" altLang="en-US" dirty="0" smtClean="0"/>
              <a:t>，神的名字是可畏的，不容亵渎。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13466428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935915"/>
            <a:ext cx="10515600" cy="5241048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 smtClean="0"/>
              <a:t>呼召：我们</a:t>
            </a:r>
            <a:r>
              <a:rPr lang="zh-CN" altLang="en-US" dirty="0"/>
              <a:t>要尽一生的时间和精力去认识神。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何</a:t>
            </a:r>
            <a:r>
              <a:rPr lang="en-US" altLang="zh-CN" dirty="0" smtClean="0"/>
              <a:t>6</a:t>
            </a:r>
            <a:r>
              <a:rPr lang="zh-CN" altLang="en-US" dirty="0" smtClean="0"/>
              <a:t>：</a:t>
            </a:r>
            <a:r>
              <a:rPr lang="en-US" altLang="zh-CN" dirty="0" smtClean="0"/>
              <a:t>3</a:t>
            </a:r>
            <a:r>
              <a:rPr lang="zh-CN" altLang="en-US" dirty="0" smtClean="0"/>
              <a:t>我们务要认识耶和华，竭力追求认识他；他出现确如晨光，他必临到我们像甘雨，像滋润田地的春雨。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872250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引言：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 smtClean="0"/>
              <a:t>我们每个人都有名字</a:t>
            </a:r>
            <a:r>
              <a:rPr lang="zh-CN" altLang="en-US" dirty="0" smtClean="0"/>
              <a:t>，小孩子</a:t>
            </a:r>
            <a:r>
              <a:rPr lang="zh-CN" altLang="en-US" dirty="0" smtClean="0"/>
              <a:t>出生时需要在出生证明上面写上名字。名字的用途：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1</a:t>
            </a:r>
            <a:r>
              <a:rPr lang="zh-CN" altLang="en-US" dirty="0" smtClean="0"/>
              <a:t>，方便别人称呼自己，是个代号。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2</a:t>
            </a:r>
            <a:r>
              <a:rPr lang="zh-CN" altLang="en-US" dirty="0" smtClean="0"/>
              <a:t>，有意函，特别是包含：美好的寓意、祝福</a:t>
            </a:r>
            <a:r>
              <a:rPr lang="zh-CN" altLang="en-US" dirty="0"/>
              <a:t>和</a:t>
            </a:r>
            <a:r>
              <a:rPr lang="zh-CN" altLang="en-US" dirty="0" smtClean="0"/>
              <a:t>期许。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3</a:t>
            </a:r>
            <a:r>
              <a:rPr lang="zh-CN" altLang="en-US" dirty="0" smtClean="0"/>
              <a:t>，特定情况下的称呼，有特别的意义。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4</a:t>
            </a:r>
            <a:r>
              <a:rPr lang="zh-CN" altLang="en-US" dirty="0" smtClean="0"/>
              <a:t>，身份，地位，权柄，名誉，关系的象征。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143247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000461"/>
            <a:ext cx="10515600" cy="5176502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 smtClean="0"/>
              <a:t>我们对一个人的了解，可能有几种情况：</a:t>
            </a:r>
            <a:endParaRPr lang="en-US" altLang="zh-CN" dirty="0" smtClean="0"/>
          </a:p>
          <a:p>
            <a:r>
              <a:rPr lang="en-US" altLang="zh-CN" dirty="0" smtClean="0"/>
              <a:t>A.</a:t>
            </a:r>
            <a:r>
              <a:rPr lang="zh-CN" altLang="en-US" dirty="0" smtClean="0"/>
              <a:t>只听过这个人的名字和事迹，读过</a:t>
            </a:r>
            <a:r>
              <a:rPr lang="en-US" altLang="zh-CN" dirty="0" smtClean="0"/>
              <a:t>/</a:t>
            </a:r>
            <a:r>
              <a:rPr lang="zh-CN" altLang="en-US" dirty="0" smtClean="0"/>
              <a:t>看过他</a:t>
            </a:r>
            <a:r>
              <a:rPr lang="en-US" altLang="zh-CN" dirty="0" smtClean="0"/>
              <a:t>/</a:t>
            </a:r>
            <a:r>
              <a:rPr lang="zh-CN" altLang="en-US" dirty="0" smtClean="0"/>
              <a:t>她的相关作品等</a:t>
            </a:r>
            <a:endParaRPr lang="en-US" altLang="zh-CN" dirty="0" smtClean="0"/>
          </a:p>
          <a:p>
            <a:r>
              <a:rPr lang="en-US" altLang="zh-CN" dirty="0" smtClean="0"/>
              <a:t>B.</a:t>
            </a:r>
            <a:r>
              <a:rPr lang="zh-CN" altLang="en-US" dirty="0" smtClean="0"/>
              <a:t>见过面，并不知道名字。</a:t>
            </a:r>
            <a:endParaRPr lang="en-US" altLang="zh-CN" dirty="0" smtClean="0"/>
          </a:p>
          <a:p>
            <a:r>
              <a:rPr lang="en-US" altLang="zh-CN" dirty="0" smtClean="0"/>
              <a:t>C.</a:t>
            </a:r>
            <a:r>
              <a:rPr lang="zh-CN" altLang="en-US" dirty="0" smtClean="0"/>
              <a:t>只是知道名字，其他一无所知。</a:t>
            </a:r>
            <a:endParaRPr lang="en-US" altLang="zh-CN" dirty="0" smtClean="0"/>
          </a:p>
          <a:p>
            <a:r>
              <a:rPr lang="en-US" altLang="zh-CN" dirty="0" smtClean="0"/>
              <a:t>D.</a:t>
            </a:r>
            <a:r>
              <a:rPr lang="zh-CN" altLang="en-US" dirty="0" smtClean="0"/>
              <a:t>知道名字，很多关于他</a:t>
            </a:r>
            <a:r>
              <a:rPr lang="en-US" altLang="zh-CN" dirty="0" smtClean="0"/>
              <a:t>/</a:t>
            </a:r>
            <a:r>
              <a:rPr lang="zh-CN" altLang="en-US" dirty="0" smtClean="0"/>
              <a:t>她的事情，与其建立关系。</a:t>
            </a:r>
            <a:endParaRPr lang="en-US" altLang="zh-CN" dirty="0" smtClean="0"/>
          </a:p>
          <a:p>
            <a:endParaRPr lang="en-US" altLang="zh-CN" dirty="0"/>
          </a:p>
          <a:p>
            <a:r>
              <a:rPr lang="zh-CN" altLang="en-US" dirty="0" smtClean="0"/>
              <a:t>我们与别人沟通时，首先向别人介绍自己的名字，然后也想知道别人的名字。</a:t>
            </a:r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029297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763793"/>
            <a:ext cx="10515600" cy="5413170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 smtClean="0"/>
              <a:t>同理，我们所信的这位神，祂为了我们可以认识和敬拜祂，在圣经中，祂也向我们启示了祂的名字，而且有不同的名字，这些名字也有其对应的不同意义。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 smtClean="0"/>
              <a:t>接下来，让我们从几段经文中了解：神名字和它们的</a:t>
            </a:r>
            <a:r>
              <a:rPr lang="zh-CN" altLang="en-US" dirty="0" smtClean="0"/>
              <a:t>意义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 smtClean="0"/>
              <a:t>名字，在希伯来文化中，代表一个人的本质，特征和人格，而且按照我们对他的认识或他向我们启示的程度而定。</a:t>
            </a:r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4232591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1</a:t>
            </a:r>
            <a:r>
              <a:rPr lang="zh-CN" altLang="en-US" dirty="0" smtClean="0"/>
              <a:t>，</a:t>
            </a:r>
            <a:r>
              <a:rPr lang="zh-CN" altLang="en-US" dirty="0" smtClean="0"/>
              <a:t>耶和华：创造的主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 smtClean="0"/>
              <a:t>在合和本圣经中，“耶和华”出现了</a:t>
            </a:r>
            <a:r>
              <a:rPr lang="en-US" altLang="zh-CN" dirty="0" smtClean="0"/>
              <a:t>5909</a:t>
            </a:r>
            <a:r>
              <a:rPr lang="zh-CN" altLang="en-US" dirty="0" smtClean="0"/>
              <a:t>次。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首次出现在：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创</a:t>
            </a:r>
            <a:r>
              <a:rPr lang="en-US" altLang="zh-CN" dirty="0" smtClean="0"/>
              <a:t>2:4</a:t>
            </a:r>
            <a:r>
              <a:rPr lang="zh-CN" altLang="en-US" dirty="0" smtClean="0"/>
              <a:t>创造天地的来历，在</a:t>
            </a:r>
            <a:r>
              <a:rPr lang="zh-CN" altLang="en-US" u="sng" dirty="0" smtClean="0"/>
              <a:t>耶和华</a:t>
            </a:r>
            <a:r>
              <a:rPr lang="zh-CN" altLang="en-US" dirty="0" smtClean="0"/>
              <a:t>神造天地的日子，乃是这样：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These are the generations of the heavens and of the earth when they were created, in the day that the </a:t>
            </a:r>
            <a:r>
              <a:rPr lang="en-US" altLang="zh-CN" b="1" u="sng" dirty="0" smtClean="0"/>
              <a:t>LORD</a:t>
            </a:r>
            <a:r>
              <a:rPr lang="en-US" altLang="zh-CN" dirty="0" smtClean="0"/>
              <a:t> God made the earth and the heavens, (KJV)</a:t>
            </a:r>
          </a:p>
          <a:p>
            <a:pPr marL="0" indent="0">
              <a:buNone/>
            </a:pPr>
            <a:r>
              <a:rPr lang="zh-CN" altLang="en-US" dirty="0" smtClean="0"/>
              <a:t>希伯来文：</a:t>
            </a:r>
            <a:r>
              <a:rPr lang="he-IL" altLang="zh-CN" dirty="0"/>
              <a:t> יהוה יְהוָה 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意思是：自有永有的。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原来只有四个字母</a:t>
            </a:r>
            <a:r>
              <a:rPr lang="en-US" altLang="zh-CN" dirty="0" smtClean="0"/>
              <a:t>YHWH</a:t>
            </a:r>
            <a:r>
              <a:rPr lang="zh-CN" altLang="en-US" dirty="0" smtClean="0"/>
              <a:t>，后来加上母音，成为</a:t>
            </a:r>
            <a:r>
              <a:rPr lang="en-US" altLang="zh-CN" dirty="0" smtClean="0"/>
              <a:t>JEHOVAH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853218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990166"/>
            <a:ext cx="10515600" cy="46365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dirty="0" smtClean="0"/>
              <a:t>神的自我介绍，最著名的经文：摩西荆棘篇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1</a:t>
            </a:r>
            <a:r>
              <a:rPr lang="zh-CN" altLang="en-US" dirty="0" smtClean="0"/>
              <a:t>摩西牧养他岳父米甸祭司叶忒罗的羊群。一日，领羊群往野外去，到了神的山，就是何烈山。</a:t>
            </a:r>
            <a:r>
              <a:rPr lang="en-US" altLang="zh-CN" dirty="0" smtClean="0"/>
              <a:t>2</a:t>
            </a:r>
            <a:r>
              <a:rPr lang="zh-CN" altLang="en-US" dirty="0" smtClean="0"/>
              <a:t>耶和华的使者从荆棘里火焰中向摩西显现。摩西观看，不料，荆棘被火烧着，却没有烧毁。</a:t>
            </a:r>
            <a:r>
              <a:rPr lang="en-US" altLang="zh-CN" dirty="0" smtClean="0"/>
              <a:t>3</a:t>
            </a:r>
            <a:r>
              <a:rPr lang="zh-CN" altLang="en-US" dirty="0" smtClean="0"/>
              <a:t>摩西说：“我要过去看这大异象，这荆棘为何没有烧坏呢？”</a:t>
            </a:r>
            <a:r>
              <a:rPr lang="en-US" altLang="zh-CN" dirty="0" smtClean="0"/>
              <a:t>4</a:t>
            </a:r>
            <a:r>
              <a:rPr lang="zh-CN" altLang="en-US" dirty="0" smtClean="0"/>
              <a:t>耶和华神见他过去要看，就从荆棘里呼叫说：“摩西！摩西！”他说：“我在这里。”神说：“不要近前来，当把你脚上的鞋脱下来，因为你所站之地是圣地。”</a:t>
            </a:r>
            <a:r>
              <a:rPr lang="en-US" altLang="zh-CN" dirty="0" smtClean="0"/>
              <a:t>6</a:t>
            </a:r>
            <a:r>
              <a:rPr lang="zh-CN" altLang="en-US" dirty="0" smtClean="0"/>
              <a:t>又说：“我是你父亲的神，是亚伯拉罕的神，以撒的神，雅各的神。”摩西蒙上脸，因为怕看神。（出</a:t>
            </a:r>
            <a:r>
              <a:rPr lang="en-US" altLang="zh-CN" dirty="0" smtClean="0"/>
              <a:t>3:1-6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zh-CN" altLang="en-US" dirty="0"/>
          </a:p>
        </p:txBody>
      </p:sp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altLang="zh-CN" dirty="0"/>
              <a:t>2</a:t>
            </a:r>
            <a:r>
              <a:rPr lang="zh-CN" altLang="en-US" dirty="0" smtClean="0"/>
              <a:t>，耶和华：立约的主，拯救的主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84215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989704"/>
            <a:ext cx="10515600" cy="5187259"/>
          </a:xfrm>
        </p:spPr>
        <p:txBody>
          <a:bodyPr>
            <a:normAutofit/>
          </a:bodyPr>
          <a:lstStyle/>
          <a:p>
            <a:r>
              <a:rPr lang="en-US" altLang="zh-CN" dirty="0"/>
              <a:t>13</a:t>
            </a:r>
            <a:r>
              <a:rPr lang="zh-CN" altLang="en-US" dirty="0"/>
              <a:t>摩西对神说：“我到以色列人那里，对他们说：‘你们祖宗的神打发我到你们这里来。’他们若问我说：‘</a:t>
            </a:r>
            <a:r>
              <a:rPr lang="zh-CN" altLang="en-US" dirty="0">
                <a:solidFill>
                  <a:srgbClr val="FF0000"/>
                </a:solidFill>
              </a:rPr>
              <a:t>他叫什么名字？</a:t>
            </a:r>
            <a:r>
              <a:rPr lang="zh-CN" altLang="en-US" dirty="0"/>
              <a:t>’我要对他们说什么呢？”</a:t>
            </a:r>
            <a:r>
              <a:rPr lang="en-US" altLang="zh-CN" dirty="0"/>
              <a:t>14</a:t>
            </a:r>
            <a:r>
              <a:rPr lang="zh-CN" altLang="en-US" dirty="0"/>
              <a:t>神对摩西说：“</a:t>
            </a:r>
            <a:r>
              <a:rPr lang="zh-CN" altLang="en-US" dirty="0">
                <a:solidFill>
                  <a:srgbClr val="FF0000"/>
                </a:solidFill>
              </a:rPr>
              <a:t>我是自有永有的</a:t>
            </a:r>
            <a:r>
              <a:rPr lang="zh-CN" altLang="en-US" dirty="0"/>
              <a:t>。”又说：“你要对以色列人这样说：‘那</a:t>
            </a:r>
            <a:r>
              <a:rPr lang="zh-CN" altLang="en-US" dirty="0">
                <a:solidFill>
                  <a:srgbClr val="FF0000"/>
                </a:solidFill>
              </a:rPr>
              <a:t>自有的</a:t>
            </a:r>
            <a:r>
              <a:rPr lang="zh-CN" altLang="en-US" dirty="0"/>
              <a:t>打发我到你们这里来。’”</a:t>
            </a:r>
            <a:r>
              <a:rPr lang="en-US" altLang="zh-CN" dirty="0"/>
              <a:t>15</a:t>
            </a:r>
            <a:r>
              <a:rPr lang="zh-CN" altLang="en-US" dirty="0"/>
              <a:t>神又对摩西说：“你要对以色列人这样说：‘耶和华你们祖宗的神，就是亚伯拉罕的神，以撒的神，雅各的神，打发我到你们这里来。’</a:t>
            </a:r>
            <a:r>
              <a:rPr lang="zh-CN" altLang="en-US" dirty="0">
                <a:solidFill>
                  <a:srgbClr val="FF0000"/>
                </a:solidFill>
              </a:rPr>
              <a:t>耶和华是我的名</a:t>
            </a:r>
            <a:r>
              <a:rPr lang="zh-CN" altLang="en-US" dirty="0"/>
              <a:t>，直到永远；这也是我的纪念，直到万代</a:t>
            </a:r>
            <a:r>
              <a:rPr lang="zh-CN" altLang="en-US" dirty="0" smtClean="0"/>
              <a:t>。（出</a:t>
            </a:r>
            <a:r>
              <a:rPr lang="en-US" altLang="zh-CN" dirty="0" smtClean="0"/>
              <a:t>3</a:t>
            </a:r>
            <a:r>
              <a:rPr lang="en-US" altLang="zh-CN" dirty="0"/>
              <a:t>:</a:t>
            </a:r>
            <a:r>
              <a:rPr lang="en-US" altLang="zh-CN" dirty="0" smtClean="0"/>
              <a:t>13-15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endParaRPr lang="en-US" altLang="zh-CN" dirty="0"/>
          </a:p>
          <a:p>
            <a:r>
              <a:rPr lang="en-US" altLang="zh-CN" dirty="0" smtClean="0"/>
              <a:t>14 And God said unto Moses,</a:t>
            </a:r>
            <a:r>
              <a:rPr lang="en-US" altLang="zh-CN" dirty="0" smtClean="0">
                <a:solidFill>
                  <a:srgbClr val="FF0000"/>
                </a:solidFill>
              </a:rPr>
              <a:t> I AM THAT I AM</a:t>
            </a:r>
            <a:r>
              <a:rPr lang="en-US" altLang="zh-CN" dirty="0" smtClean="0"/>
              <a:t>: and he </a:t>
            </a:r>
            <a:r>
              <a:rPr lang="en-US" altLang="zh-CN" dirty="0" err="1" smtClean="0"/>
              <a:t>said,Thus</a:t>
            </a:r>
            <a:r>
              <a:rPr lang="en-US" altLang="zh-CN" dirty="0" smtClean="0"/>
              <a:t> shalt thou say unto the children of Israel, </a:t>
            </a:r>
            <a:r>
              <a:rPr lang="en-US" altLang="zh-CN" dirty="0" smtClean="0">
                <a:solidFill>
                  <a:srgbClr val="FF0000"/>
                </a:solidFill>
              </a:rPr>
              <a:t>I AM</a:t>
            </a:r>
            <a:r>
              <a:rPr lang="en-US" altLang="zh-CN" dirty="0" smtClean="0"/>
              <a:t> hath sent me unto you.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311140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806824"/>
            <a:ext cx="10515600" cy="537013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CN" altLang="en-US" dirty="0" smtClean="0"/>
              <a:t>摩西在领受神的呼召时，他要弄清楚神的名字，当他问神的名字时，不是普通的问“你是谁”，而是要与埃及的多神分别开，即神的本质是怎样的？凭什么让百姓相信这位神可以救他们脱离埃及人的手。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 smtClean="0"/>
              <a:t>神的自我介绍：</a:t>
            </a:r>
            <a:r>
              <a:rPr lang="en-US" altLang="zh-CN" dirty="0" smtClean="0"/>
              <a:t>I AM THAT I AM</a:t>
            </a:r>
            <a:r>
              <a:rPr lang="zh-CN" altLang="en-US" dirty="0" smtClean="0"/>
              <a:t>， 我就是那位我是，意思是自有永有。过去是，现在是，将来继续是。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en-US" altLang="zh-CN" dirty="0" smtClean="0"/>
              <a:t>YHWH</a:t>
            </a:r>
            <a:r>
              <a:rPr lang="zh-CN" altLang="en-US" dirty="0" smtClean="0"/>
              <a:t>的意义：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A.</a:t>
            </a:r>
            <a:r>
              <a:rPr lang="zh-CN" altLang="en-US" dirty="0" smtClean="0"/>
              <a:t>独一性。我是，除了“我是”都不是，除了</a:t>
            </a:r>
            <a:r>
              <a:rPr lang="en-US" altLang="zh-CN" dirty="0" smtClean="0"/>
              <a:t>YHWH</a:t>
            </a:r>
            <a:r>
              <a:rPr lang="zh-CN" altLang="en-US" dirty="0" smtClean="0"/>
              <a:t>都不是神。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出</a:t>
            </a:r>
            <a:r>
              <a:rPr lang="en-US" altLang="zh-CN" dirty="0" smtClean="0"/>
              <a:t>34</a:t>
            </a:r>
            <a:r>
              <a:rPr lang="zh-CN" altLang="en-US" dirty="0" smtClean="0"/>
              <a:t>：</a:t>
            </a:r>
            <a:r>
              <a:rPr lang="en-US" altLang="zh-CN" dirty="0" smtClean="0"/>
              <a:t>14</a:t>
            </a:r>
            <a:r>
              <a:rPr lang="zh-CN" altLang="en-US" dirty="0" smtClean="0"/>
              <a:t>不可敬拜别神，因为耶和华是忌邪的神，名为忌邪者。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B.</a:t>
            </a:r>
            <a:r>
              <a:rPr lang="zh-CN" altLang="en-US" dirty="0" smtClean="0"/>
              <a:t>自存性。自有永有，永远存在。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启</a:t>
            </a:r>
            <a:r>
              <a:rPr lang="en-US" altLang="zh-CN" dirty="0" smtClean="0"/>
              <a:t>1</a:t>
            </a:r>
            <a:r>
              <a:rPr lang="zh-CN" altLang="en-US" dirty="0" smtClean="0"/>
              <a:t>：</a:t>
            </a:r>
            <a:r>
              <a:rPr lang="en-US" altLang="zh-CN" dirty="0" smtClean="0"/>
              <a:t>8</a:t>
            </a:r>
            <a:r>
              <a:rPr lang="zh-CN" altLang="en-US" dirty="0" smtClean="0"/>
              <a:t>主神说：“我是阿拉法，我是俄梅戛，是昔在、今在、以后永在的全能者。”</a:t>
            </a:r>
            <a:endParaRPr lang="en-US" altLang="zh-CN" dirty="0" smtClean="0"/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081889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645459"/>
            <a:ext cx="10515600" cy="584140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zh-CN" dirty="0"/>
              <a:t>C.</a:t>
            </a:r>
            <a:r>
              <a:rPr lang="zh-CN" altLang="en-US" dirty="0"/>
              <a:t>可经历的神。我就是那位我是，后面的语气尚未完成，是一个开放的</a:t>
            </a:r>
            <a:r>
              <a:rPr lang="zh-CN" altLang="en-US" dirty="0" smtClean="0"/>
              <a:t>句子</a:t>
            </a:r>
            <a:r>
              <a:rPr lang="en-US" altLang="zh-CN" dirty="0" smtClean="0"/>
              <a:t>,</a:t>
            </a:r>
            <a:r>
              <a:rPr lang="zh-CN" altLang="en-US" dirty="0" smtClean="0"/>
              <a:t>邀请祂的子民来经历和认识祂。</a:t>
            </a:r>
            <a:r>
              <a:rPr lang="zh-CN" altLang="en-US" dirty="0"/>
              <a:t>因此旧约圣经中有许多人加上了他们的经历</a:t>
            </a:r>
            <a:r>
              <a:rPr lang="zh-CN" altLang="en-US" dirty="0" smtClean="0"/>
              <a:t>：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比如：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 smtClean="0"/>
              <a:t>创</a:t>
            </a:r>
            <a:r>
              <a:rPr lang="en-US" altLang="zh-CN" dirty="0" smtClean="0"/>
              <a:t>22</a:t>
            </a:r>
            <a:r>
              <a:rPr lang="zh-CN" altLang="en-US" dirty="0" smtClean="0"/>
              <a:t>：</a:t>
            </a:r>
            <a:r>
              <a:rPr lang="en-US" altLang="zh-CN" dirty="0" smtClean="0"/>
              <a:t>14</a:t>
            </a:r>
            <a:r>
              <a:rPr lang="zh-CN" altLang="en-US" dirty="0" smtClean="0"/>
              <a:t>亚伯拉罕给那地方起名叫</a:t>
            </a:r>
            <a:r>
              <a:rPr lang="zh-CN" altLang="en-US" dirty="0" smtClean="0">
                <a:solidFill>
                  <a:srgbClr val="FF0000"/>
                </a:solidFill>
              </a:rPr>
              <a:t>耶和华以勒</a:t>
            </a:r>
            <a:r>
              <a:rPr lang="zh-CN" altLang="en-US" dirty="0" smtClean="0"/>
              <a:t>（意思就是“耶和华必预备”），直到今日人还说：“在耶和华的山上必有预备。”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en-US" altLang="zh-CN" dirty="0" err="1" smtClean="0"/>
              <a:t>Jehovahjireh</a:t>
            </a:r>
            <a:r>
              <a:rPr lang="en-US" altLang="zh-CN" dirty="0" smtClean="0"/>
              <a:t>: that is , The Lord will see, or , provide.</a:t>
            </a:r>
          </a:p>
          <a:p>
            <a:pPr marL="0" indent="0">
              <a:buNone/>
            </a:pPr>
            <a:r>
              <a:rPr lang="zh-CN" altLang="en-US" dirty="0" smtClean="0"/>
              <a:t>耶和华必眷顾，预备，看见。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 smtClean="0"/>
              <a:t>出</a:t>
            </a:r>
            <a:r>
              <a:rPr lang="en-US" altLang="zh-CN" dirty="0" smtClean="0"/>
              <a:t>17</a:t>
            </a:r>
            <a:r>
              <a:rPr lang="zh-CN" altLang="en-US" dirty="0" smtClean="0"/>
              <a:t>：</a:t>
            </a:r>
            <a:r>
              <a:rPr lang="en-US" altLang="zh-CN" dirty="0" smtClean="0"/>
              <a:t>15</a:t>
            </a:r>
            <a:r>
              <a:rPr lang="zh-CN" altLang="en-US" dirty="0" smtClean="0"/>
              <a:t>摩西筑了一座坛，起名叫</a:t>
            </a:r>
            <a:r>
              <a:rPr lang="zh-CN" altLang="en-US" dirty="0" smtClean="0">
                <a:solidFill>
                  <a:srgbClr val="FF0000"/>
                </a:solidFill>
              </a:rPr>
              <a:t>耶和华尼西</a:t>
            </a:r>
            <a:r>
              <a:rPr lang="zh-CN" altLang="en-US" dirty="0" smtClean="0"/>
              <a:t>（就是“耶和华是我旌旗”的意思）；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err="1" smtClean="0"/>
              <a:t>Jehovahnissi</a:t>
            </a:r>
            <a:r>
              <a:rPr lang="en-US" altLang="zh-CN" dirty="0" smtClean="0"/>
              <a:t>: that is , The LORD my banner.</a:t>
            </a:r>
          </a:p>
          <a:p>
            <a:pPr marL="0" indent="0">
              <a:buNone/>
            </a:pPr>
            <a:r>
              <a:rPr lang="zh-CN" altLang="en-US" dirty="0"/>
              <a:t>耶和华是我</a:t>
            </a:r>
            <a:r>
              <a:rPr lang="zh-CN" altLang="en-US" dirty="0" smtClean="0"/>
              <a:t>旌旗。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569214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1607</Words>
  <Application>Microsoft Office PowerPoint</Application>
  <PresentationFormat>宽屏</PresentationFormat>
  <Paragraphs>81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19" baseType="lpstr">
      <vt:lpstr>等线</vt:lpstr>
      <vt:lpstr>等线 Light</vt:lpstr>
      <vt:lpstr>Arial</vt:lpstr>
      <vt:lpstr>Office 主题​​</vt:lpstr>
      <vt:lpstr>神名字的意义</vt:lpstr>
      <vt:lpstr>引言：</vt:lpstr>
      <vt:lpstr>PowerPoint 演示文稿</vt:lpstr>
      <vt:lpstr>PowerPoint 演示文稿</vt:lpstr>
      <vt:lpstr>1，耶和华：创造的主</vt:lpstr>
      <vt:lpstr>2，耶和华：立约的主，拯救的主</vt:lpstr>
      <vt:lpstr>PowerPoint 演示文稿</vt:lpstr>
      <vt:lpstr>PowerPoint 演示文稿</vt:lpstr>
      <vt:lpstr>PowerPoint 演示文稿</vt:lpstr>
      <vt:lpstr>PowerPoint 演示文稿</vt:lpstr>
      <vt:lpstr>在旧约中对神的名字的注意事项</vt:lpstr>
      <vt:lpstr>3，以马内利</vt:lpstr>
      <vt:lpstr>4，耶稣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神名字的意义</dc:title>
  <dc:creator>Administrator</dc:creator>
  <cp:lastModifiedBy>Administrator</cp:lastModifiedBy>
  <cp:revision>22</cp:revision>
  <dcterms:created xsi:type="dcterms:W3CDTF">2026-06-02T08:44:52Z</dcterms:created>
  <dcterms:modified xsi:type="dcterms:W3CDTF">2026-06-06T07:04:59Z</dcterms:modified>
</cp:coreProperties>
</file>